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8" Type="http://schemas.openxmlformats.org/officeDocument/2006/relationships/image" Target="../media/image131.png"/><Relationship Id="rId9" Type="http://schemas.openxmlformats.org/officeDocument/2006/relationships/image" Target="../media/image132.png"/><Relationship Id="rId10" Type="http://schemas.openxmlformats.org/officeDocument/2006/relationships/image" Target="../media/image133.png"/><Relationship Id="rId11" Type="http://schemas.openxmlformats.org/officeDocument/2006/relationships/image" Target="../media/image134.png"/><Relationship Id="rId12" Type="http://schemas.openxmlformats.org/officeDocument/2006/relationships/image" Target="../media/image135.png"/><Relationship Id="rId13" Type="http://schemas.openxmlformats.org/officeDocument/2006/relationships/image" Target="../media/image136.png"/><Relationship Id="rId14" Type="http://schemas.openxmlformats.org/officeDocument/2006/relationships/image" Target="../media/image137.png"/><Relationship Id="rId15" Type="http://schemas.openxmlformats.org/officeDocument/2006/relationships/image" Target="../media/image138.png"/><Relationship Id="rId16" Type="http://schemas.openxmlformats.org/officeDocument/2006/relationships/image" Target="../media/image139.png"/><Relationship Id="rId17" Type="http://schemas.openxmlformats.org/officeDocument/2006/relationships/image" Target="../media/image140.png"/><Relationship Id="rId18" Type="http://schemas.openxmlformats.org/officeDocument/2006/relationships/image" Target="../media/image141.png"/><Relationship Id="rId19" Type="http://schemas.openxmlformats.org/officeDocument/2006/relationships/image" Target="../media/image14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6" Type="http://schemas.openxmlformats.org/officeDocument/2006/relationships/image" Target="../media/image19.png"/><Relationship Id="rId17" Type="http://schemas.openxmlformats.org/officeDocument/2006/relationships/image" Target="../media/image20.png"/><Relationship Id="rId18" Type="http://schemas.openxmlformats.org/officeDocument/2006/relationships/image" Target="../media/image21.png"/><Relationship Id="rId19" Type="http://schemas.openxmlformats.org/officeDocument/2006/relationships/image" Target="../media/image22.png"/><Relationship Id="rId20" Type="http://schemas.openxmlformats.org/officeDocument/2006/relationships/image" Target="../media/image23.png"/><Relationship Id="rId21" Type="http://schemas.openxmlformats.org/officeDocument/2006/relationships/image" Target="../media/image24.png"/><Relationship Id="rId22" Type="http://schemas.openxmlformats.org/officeDocument/2006/relationships/image" Target="../media/image25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25" Type="http://schemas.openxmlformats.org/officeDocument/2006/relationships/image" Target="../media/image28.png"/><Relationship Id="rId26" Type="http://schemas.openxmlformats.org/officeDocument/2006/relationships/image" Target="../media/image29.png"/><Relationship Id="rId27" Type="http://schemas.openxmlformats.org/officeDocument/2006/relationships/image" Target="../media/image30.png"/><Relationship Id="rId28" Type="http://schemas.openxmlformats.org/officeDocument/2006/relationships/image" Target="../media/image3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5" Type="http://schemas.openxmlformats.org/officeDocument/2006/relationships/image" Target="../media/image45.png"/><Relationship Id="rId16" Type="http://schemas.openxmlformats.org/officeDocument/2006/relationships/image" Target="../media/image46.png"/><Relationship Id="rId17" Type="http://schemas.openxmlformats.org/officeDocument/2006/relationships/image" Target="../media/image4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64.png"/><Relationship Id="rId14" Type="http://schemas.openxmlformats.org/officeDocument/2006/relationships/image" Target="../media/image65.png"/><Relationship Id="rId15" Type="http://schemas.openxmlformats.org/officeDocument/2006/relationships/image" Target="../media/image66.png"/><Relationship Id="rId16" Type="http://schemas.openxmlformats.org/officeDocument/2006/relationships/image" Target="../media/image67.png"/><Relationship Id="rId17" Type="http://schemas.openxmlformats.org/officeDocument/2006/relationships/image" Target="../media/image68.png"/><Relationship Id="rId18" Type="http://schemas.openxmlformats.org/officeDocument/2006/relationships/image" Target="../media/image69.png"/><Relationship Id="rId19" Type="http://schemas.openxmlformats.org/officeDocument/2006/relationships/image" Target="../media/image70.png"/><Relationship Id="rId20" Type="http://schemas.openxmlformats.org/officeDocument/2006/relationships/image" Target="../media/image71.png"/><Relationship Id="rId21" Type="http://schemas.openxmlformats.org/officeDocument/2006/relationships/image" Target="../media/image7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Relationship Id="rId9" Type="http://schemas.openxmlformats.org/officeDocument/2006/relationships/image" Target="../media/image80.png"/><Relationship Id="rId10" Type="http://schemas.openxmlformats.org/officeDocument/2006/relationships/image" Target="../media/image8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94.png"/><Relationship Id="rId10" Type="http://schemas.openxmlformats.org/officeDocument/2006/relationships/image" Target="../media/image95.png"/><Relationship Id="rId11" Type="http://schemas.openxmlformats.org/officeDocument/2006/relationships/image" Target="../media/image96.png"/><Relationship Id="rId12" Type="http://schemas.openxmlformats.org/officeDocument/2006/relationships/image" Target="../media/image97.png"/><Relationship Id="rId13" Type="http://schemas.openxmlformats.org/officeDocument/2006/relationships/image" Target="../media/image98.png"/><Relationship Id="rId14" Type="http://schemas.openxmlformats.org/officeDocument/2006/relationships/image" Target="../media/image99.png"/><Relationship Id="rId15" Type="http://schemas.openxmlformats.org/officeDocument/2006/relationships/image" Target="../media/image100.png"/><Relationship Id="rId16" Type="http://schemas.openxmlformats.org/officeDocument/2006/relationships/image" Target="../media/image101.png"/><Relationship Id="rId17" Type="http://schemas.openxmlformats.org/officeDocument/2006/relationships/image" Target="../media/image102.png"/><Relationship Id="rId18" Type="http://schemas.openxmlformats.org/officeDocument/2006/relationships/image" Target="../media/image103.png"/><Relationship Id="rId19" Type="http://schemas.openxmlformats.org/officeDocument/2006/relationships/image" Target="../media/image104.png"/><Relationship Id="rId20" Type="http://schemas.openxmlformats.org/officeDocument/2006/relationships/image" Target="../media/image105.png"/><Relationship Id="rId21" Type="http://schemas.openxmlformats.org/officeDocument/2006/relationships/image" Target="../media/image106.png"/><Relationship Id="rId22" Type="http://schemas.openxmlformats.org/officeDocument/2006/relationships/image" Target="../media/image107.png"/><Relationship Id="rId23" Type="http://schemas.openxmlformats.org/officeDocument/2006/relationships/image" Target="../media/image108.png"/><Relationship Id="rId24" Type="http://schemas.openxmlformats.org/officeDocument/2006/relationships/image" Target="../media/image109.png"/><Relationship Id="rId25" Type="http://schemas.openxmlformats.org/officeDocument/2006/relationships/image" Target="../media/image11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18.png"/><Relationship Id="rId10" Type="http://schemas.openxmlformats.org/officeDocument/2006/relationships/image" Target="../media/image11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8627" y="1366142"/>
            <a:ext cx="9657720" cy="34128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4822" y="4847394"/>
            <a:ext cx="4000933" cy="5661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6393" y="7484327"/>
            <a:ext cx="2736389" cy="11284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94964" y="7483263"/>
            <a:ext cx="820309" cy="1099198"/>
            <a:chOff x="15894964" y="7483263"/>
            <a:chExt cx="820309" cy="10991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94964" y="7483263"/>
              <a:ext cx="820309" cy="10991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1" y="1352193"/>
            <a:ext cx="4955194" cy="29211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41829"/>
            <a:ext cx="3755920" cy="3925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12693" y="539937"/>
            <a:ext cx="9160183" cy="692706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96105" y="7388908"/>
            <a:ext cx="3749139" cy="150348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50430" y="6735323"/>
            <a:ext cx="4097189" cy="77219"/>
            <a:chOff x="12550430" y="6735323"/>
            <a:chExt cx="4097189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550430" y="6735323"/>
              <a:ext cx="4097189" cy="772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01972" y="1465840"/>
            <a:ext cx="3586533" cy="7615620"/>
            <a:chOff x="7501972" y="1465840"/>
            <a:chExt cx="3586533" cy="76156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01972" y="1465840"/>
              <a:ext cx="3586533" cy="761562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86486" y="1334749"/>
            <a:ext cx="2809714" cy="76200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07801" y="2001150"/>
            <a:ext cx="1853533" cy="50288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16145" y="8033610"/>
            <a:ext cx="777581" cy="4033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625359" y="8586965"/>
            <a:ext cx="3286220" cy="88619"/>
            <a:chOff x="13625359" y="8586965"/>
            <a:chExt cx="3286220" cy="886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25359" y="8586965"/>
              <a:ext cx="3286220" cy="88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25359" y="8921375"/>
            <a:ext cx="3286220" cy="88619"/>
            <a:chOff x="13625359" y="8921375"/>
            <a:chExt cx="3286220" cy="886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25359" y="8921375"/>
              <a:ext cx="3286220" cy="8861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681286" y="8810973"/>
            <a:ext cx="358391" cy="34894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16145" y="7364509"/>
            <a:ext cx="904206" cy="39256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591074" y="7364509"/>
            <a:ext cx="2412740" cy="40444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519955" y="8466583"/>
            <a:ext cx="484153" cy="35950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681286" y="8435985"/>
            <a:ext cx="358391" cy="34894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530052" y="8812268"/>
            <a:ext cx="507517" cy="35849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518050" y="2882518"/>
            <a:ext cx="4217520" cy="33881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85714" y="1485714"/>
            <a:ext cx="5180952" cy="7657143"/>
            <a:chOff x="1485714" y="1485714"/>
            <a:chExt cx="5180952" cy="76571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85714" y="1485714"/>
              <a:ext cx="5180952" cy="765714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992892" y="4269171"/>
            <a:ext cx="4217520" cy="467623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971911" y="2948809"/>
            <a:ext cx="3021282" cy="63694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990987" y="3507597"/>
            <a:ext cx="1938237" cy="40627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4510" y="7777067"/>
            <a:ext cx="2736389" cy="11284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113081" y="7776003"/>
            <a:ext cx="820309" cy="1099198"/>
            <a:chOff x="16113081" y="7776003"/>
            <a:chExt cx="820309" cy="109919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13081" y="7776003"/>
              <a:ext cx="820309" cy="109919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6745" y="1658881"/>
            <a:ext cx="8023402" cy="341826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52939" y="5140133"/>
            <a:ext cx="4000933" cy="56612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80207" y="1521515"/>
            <a:ext cx="2292599" cy="2292599"/>
            <a:chOff x="1480207" y="1521515"/>
            <a:chExt cx="2292599" cy="22925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0207" y="1521515"/>
              <a:ext cx="2292599" cy="22925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82094" y="1303397"/>
            <a:ext cx="3823866" cy="28744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42527" y="5121460"/>
            <a:ext cx="7277108" cy="77219"/>
            <a:chOff x="4642527" y="5121460"/>
            <a:chExt cx="7277108" cy="772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4642527" y="5121460"/>
              <a:ext cx="7277108" cy="772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73797" y="1396525"/>
            <a:ext cx="3315328" cy="72494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03317" y="2783325"/>
            <a:ext cx="2762293" cy="10167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33792" y="4249400"/>
            <a:ext cx="3513712" cy="77219"/>
            <a:chOff x="8933792" y="4249400"/>
            <a:chExt cx="3513712" cy="772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8933792" y="4249400"/>
              <a:ext cx="3513712" cy="772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03317" y="5244964"/>
            <a:ext cx="3380335" cy="106349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933792" y="6633988"/>
            <a:ext cx="3513712" cy="77219"/>
            <a:chOff x="8933792" y="6633988"/>
            <a:chExt cx="3513712" cy="7721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8933792" y="6633988"/>
              <a:ext cx="3513712" cy="7721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99507" y="7068870"/>
            <a:ext cx="737810" cy="3925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008721" y="7622224"/>
            <a:ext cx="3286220" cy="88619"/>
            <a:chOff x="10008721" y="7622224"/>
            <a:chExt cx="3286220" cy="886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08721" y="7622224"/>
              <a:ext cx="3286220" cy="886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08721" y="7956634"/>
            <a:ext cx="3286220" cy="88619"/>
            <a:chOff x="10008721" y="7956634"/>
            <a:chExt cx="3286220" cy="886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08721" y="7956634"/>
              <a:ext cx="3286220" cy="886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08721" y="8299721"/>
            <a:ext cx="3099713" cy="88619"/>
            <a:chOff x="10008721" y="8299721"/>
            <a:chExt cx="3099713" cy="886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08721" y="8299721"/>
              <a:ext cx="3099713" cy="886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008721" y="8620503"/>
            <a:ext cx="2617785" cy="88619"/>
            <a:chOff x="10008721" y="8620503"/>
            <a:chExt cx="2617785" cy="8861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08721" y="8620503"/>
              <a:ext cx="2617785" cy="8861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033300" y="7113179"/>
            <a:ext cx="375660" cy="180756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500117" y="5104248"/>
            <a:ext cx="7277108" cy="77219"/>
            <a:chOff x="9500117" y="5104248"/>
            <a:chExt cx="7277108" cy="7721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9500117" y="5104248"/>
              <a:ext cx="7277108" cy="7721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706673" y="1450088"/>
            <a:ext cx="1137800" cy="39256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740958" y="3306290"/>
            <a:ext cx="3513712" cy="77219"/>
            <a:chOff x="13740958" y="3306290"/>
            <a:chExt cx="3513712" cy="7721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800000">
              <a:off x="13740958" y="3306290"/>
              <a:ext cx="3513712" cy="7721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706673" y="3879215"/>
            <a:ext cx="1158828" cy="39256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740958" y="6200610"/>
            <a:ext cx="3513712" cy="77219"/>
            <a:chOff x="13740958" y="6200610"/>
            <a:chExt cx="3513712" cy="7721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13740958" y="6200610"/>
              <a:ext cx="3513712" cy="77219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706673" y="6741829"/>
            <a:ext cx="898263" cy="39256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903317" y="7512783"/>
            <a:ext cx="991874" cy="1377266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899507" y="4782608"/>
            <a:ext cx="1584418" cy="39256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710483" y="1856658"/>
            <a:ext cx="3126576" cy="1063491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710483" y="4297477"/>
            <a:ext cx="2197075" cy="138844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710483" y="7163293"/>
            <a:ext cx="3503455" cy="1718266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889141" y="2016626"/>
            <a:ext cx="2379928" cy="366619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47826" y="4350213"/>
            <a:ext cx="6301861" cy="11787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9030" y="1303397"/>
            <a:ext cx="4413882" cy="28732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42527" y="5121460"/>
            <a:ext cx="7277108" cy="77219"/>
            <a:chOff x="4642527" y="5121460"/>
            <a:chExt cx="7277108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42527" y="5121460"/>
              <a:ext cx="7277108" cy="772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00117" y="5104248"/>
            <a:ext cx="7277108" cy="77219"/>
            <a:chOff x="9500117" y="5104248"/>
            <a:chExt cx="7277108" cy="772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9500117" y="5104248"/>
              <a:ext cx="7277108" cy="772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38399" y="1835917"/>
            <a:ext cx="2263410" cy="54413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53637" y="2445298"/>
            <a:ext cx="2535962" cy="74585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7826" y="4350213"/>
            <a:ext cx="6301861" cy="11787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75387" y="5123810"/>
            <a:ext cx="8804021" cy="86965"/>
            <a:chOff x="8275387" y="5123810"/>
            <a:chExt cx="8804021" cy="869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75387" y="5123810"/>
              <a:ext cx="8804021" cy="869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59839" y="3464132"/>
            <a:ext cx="5562823" cy="9549910"/>
            <a:chOff x="11959839" y="3464132"/>
            <a:chExt cx="5562823" cy="954991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59839" y="3464132"/>
              <a:ext cx="5562823" cy="954991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38399" y="5660339"/>
            <a:ext cx="2678790" cy="54566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853637" y="6269720"/>
            <a:ext cx="2869973" cy="73610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15388" y="1835917"/>
            <a:ext cx="2284438" cy="54413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30626" y="2445298"/>
            <a:ext cx="3254573" cy="73610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157606" y="3606080"/>
            <a:ext cx="822772" cy="791747"/>
            <a:chOff x="11157606" y="3606080"/>
            <a:chExt cx="822772" cy="79174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157606" y="3606080"/>
              <a:ext cx="822772" cy="7917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84112" y="3619138"/>
            <a:ext cx="747484" cy="822772"/>
            <a:chOff x="8884112" y="3619138"/>
            <a:chExt cx="747484" cy="82277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84112" y="3619138"/>
              <a:ext cx="747484" cy="8227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07025" y="3703632"/>
            <a:ext cx="822772" cy="672833"/>
            <a:chOff x="10007025" y="3703632"/>
            <a:chExt cx="822772" cy="6728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07025" y="3703632"/>
              <a:ext cx="822772" cy="6728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884112" y="7238757"/>
            <a:ext cx="2610710" cy="1133016"/>
            <a:chOff x="8884112" y="7238757"/>
            <a:chExt cx="2610710" cy="113301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884112" y="7238757"/>
              <a:ext cx="2610710" cy="11330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1" y="1352193"/>
            <a:ext cx="4955194" cy="29211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41829"/>
            <a:ext cx="3755920" cy="3925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33633" y="539937"/>
            <a:ext cx="8852653" cy="692706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96105" y="7388908"/>
            <a:ext cx="3749139" cy="150348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9" y="1334749"/>
            <a:ext cx="2809714" cy="7620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33792" y="6998013"/>
            <a:ext cx="8247160" cy="77219"/>
            <a:chOff x="8933792" y="6998013"/>
            <a:chExt cx="8247160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933792" y="6998013"/>
              <a:ext cx="8247160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0483" y="7882870"/>
            <a:ext cx="3382823" cy="13898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1383" y="2882518"/>
            <a:ext cx="6303157" cy="12424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933792" y="1467967"/>
            <a:ext cx="2693381" cy="4489014"/>
            <a:chOff x="8933792" y="1467967"/>
            <a:chExt cx="2693381" cy="44890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33792" y="1467967"/>
              <a:ext cx="2693381" cy="44890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20205" y="1467967"/>
            <a:ext cx="2693381" cy="4489014"/>
            <a:chOff x="11720205" y="1467967"/>
            <a:chExt cx="2693381" cy="44890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20205" y="1467967"/>
              <a:ext cx="2693381" cy="44890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506619" y="1467967"/>
            <a:ext cx="2693381" cy="4489014"/>
            <a:chOff x="14506619" y="1467967"/>
            <a:chExt cx="2693381" cy="44890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06619" y="1467967"/>
              <a:ext cx="2693381" cy="44890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99507" y="7464607"/>
            <a:ext cx="904206" cy="3925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93746" y="4772566"/>
            <a:ext cx="6876190" cy="4409524"/>
            <a:chOff x="1093746" y="4772566"/>
            <a:chExt cx="6876190" cy="440952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93746" y="4772566"/>
              <a:ext cx="6875228" cy="4408740"/>
              <a:chOff x="1093746" y="4772566"/>
              <a:chExt cx="6875228" cy="440874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93746" y="4772566"/>
                <a:ext cx="6875228" cy="440874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55606" y="4971743"/>
              <a:ext cx="5734296" cy="3708178"/>
              <a:chOff x="1655606" y="4971743"/>
              <a:chExt cx="5734296" cy="370817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55606" y="4971743"/>
                <a:ext cx="5734296" cy="3708178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41134" y="2001150"/>
            <a:ext cx="1853533" cy="50288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74436" y="7464607"/>
            <a:ext cx="2412740" cy="40444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06673" y="7464607"/>
            <a:ext cx="553586" cy="39256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899507" y="8135582"/>
            <a:ext cx="777581" cy="40330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008721" y="8688937"/>
            <a:ext cx="3286220" cy="88619"/>
            <a:chOff x="10008721" y="8688937"/>
            <a:chExt cx="3286220" cy="8861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08721" y="8688937"/>
              <a:ext cx="3286220" cy="886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08721" y="9023347"/>
            <a:ext cx="3286220" cy="88619"/>
            <a:chOff x="10008721" y="9023347"/>
            <a:chExt cx="3286220" cy="8861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008721" y="9023347"/>
              <a:ext cx="3286220" cy="8861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064648" y="8912945"/>
            <a:ext cx="358391" cy="34894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903317" y="8568555"/>
            <a:ext cx="484153" cy="35950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064648" y="8537957"/>
            <a:ext cx="358391" cy="34894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913414" y="8914240"/>
            <a:ext cx="507517" cy="3584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76190" y="1440000"/>
            <a:ext cx="6323810" cy="3794286"/>
            <a:chOff x="10876190" y="1440000"/>
            <a:chExt cx="6323810" cy="379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76190" y="1440000"/>
              <a:ext cx="6323810" cy="379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876190" y="5343949"/>
            <a:ext cx="6323810" cy="3794286"/>
            <a:chOff x="10876190" y="5343949"/>
            <a:chExt cx="6323810" cy="379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76190" y="5343949"/>
              <a:ext cx="6323810" cy="379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1113" y="5343949"/>
            <a:ext cx="2285714" cy="3809562"/>
            <a:chOff x="1511113" y="5343949"/>
            <a:chExt cx="2285714" cy="38095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1113" y="5343949"/>
              <a:ext cx="2285714" cy="38095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77169" y="5343949"/>
            <a:ext cx="2285714" cy="3809562"/>
            <a:chOff x="3877169" y="5343949"/>
            <a:chExt cx="2285714" cy="38095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77169" y="5343949"/>
              <a:ext cx="2285714" cy="38095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43225" y="5343949"/>
            <a:ext cx="2285714" cy="3809562"/>
            <a:chOff x="6243225" y="5343949"/>
            <a:chExt cx="2285714" cy="38095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43225" y="5343949"/>
              <a:ext cx="2285714" cy="38095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43295" y="5271867"/>
            <a:ext cx="7740952" cy="77219"/>
            <a:chOff x="5843295" y="5271867"/>
            <a:chExt cx="7740952" cy="772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5843295" y="5271867"/>
              <a:ext cx="7740952" cy="7721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9819" y="1334749"/>
            <a:ext cx="2809714" cy="76200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41134" y="2001150"/>
            <a:ext cx="1853533" cy="50288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78733" y="2882518"/>
            <a:ext cx="7113282" cy="210006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6713" y="539937"/>
            <a:ext cx="7111078" cy="69270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31966" y="1352193"/>
            <a:ext cx="6674889" cy="29211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2391" y="6200610"/>
            <a:ext cx="3459042" cy="77219"/>
            <a:chOff x="1622391" y="6200610"/>
            <a:chExt cx="3459042" cy="772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22391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8107" y="6741829"/>
            <a:ext cx="1989893" cy="39256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5725" y="7388908"/>
            <a:ext cx="3065523" cy="150348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9479" y="5680526"/>
            <a:ext cx="777581" cy="4033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58692" y="6233880"/>
            <a:ext cx="3286220" cy="88619"/>
            <a:chOff x="2558692" y="6233880"/>
            <a:chExt cx="3286220" cy="88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58692" y="6233880"/>
              <a:ext cx="3286220" cy="88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58692" y="6568290"/>
            <a:ext cx="3286220" cy="88619"/>
            <a:chOff x="2558692" y="6568290"/>
            <a:chExt cx="3286220" cy="88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8692" y="6568290"/>
              <a:ext cx="3286220" cy="88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14619" y="6457889"/>
            <a:ext cx="358391" cy="3489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83764" y="4533333"/>
            <a:ext cx="4725760" cy="77219"/>
            <a:chOff x="1483764" y="4533333"/>
            <a:chExt cx="4725760" cy="772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483764" y="4533333"/>
              <a:ext cx="4725760" cy="772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83764" y="7198690"/>
            <a:ext cx="4725760" cy="77219"/>
            <a:chOff x="1483764" y="7198690"/>
            <a:chExt cx="4725760" cy="772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483764" y="7198690"/>
              <a:ext cx="4725760" cy="772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97845" y="1467967"/>
            <a:ext cx="5118030" cy="7611367"/>
            <a:chOff x="7497845" y="1467967"/>
            <a:chExt cx="5118030" cy="761136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052098" y="1467967"/>
              <a:ext cx="2563777" cy="2563777"/>
              <a:chOff x="10052098" y="1467967"/>
              <a:chExt cx="2563777" cy="256377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052098" y="1467967"/>
                <a:ext cx="2563777" cy="256377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052098" y="4015302"/>
              <a:ext cx="2563777" cy="2563777"/>
              <a:chOff x="10052098" y="4015302"/>
              <a:chExt cx="2563777" cy="256377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052098" y="4015302"/>
                <a:ext cx="2563777" cy="256377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052098" y="6515557"/>
              <a:ext cx="2563777" cy="2563777"/>
              <a:chOff x="10052098" y="6515557"/>
              <a:chExt cx="2563777" cy="256377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052098" y="6515557"/>
                <a:ext cx="2563777" cy="256377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497845" y="1467967"/>
              <a:ext cx="2563777" cy="2563777"/>
              <a:chOff x="7497845" y="1467967"/>
              <a:chExt cx="2563777" cy="256377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497845" y="1467967"/>
                <a:ext cx="2563777" cy="256377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497845" y="4015302"/>
              <a:ext cx="2563777" cy="2563777"/>
              <a:chOff x="7497845" y="4015302"/>
              <a:chExt cx="2563777" cy="256377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497845" y="4015302"/>
                <a:ext cx="2563777" cy="256377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497845" y="6515557"/>
              <a:ext cx="2563777" cy="2563777"/>
              <a:chOff x="7497845" y="6515557"/>
              <a:chExt cx="2563777" cy="256377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497845" y="6515557"/>
                <a:ext cx="2563777" cy="2563777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3171627" y="1276190"/>
            <a:ext cx="4009524" cy="8000000"/>
            <a:chOff x="13171627" y="1276190"/>
            <a:chExt cx="4009524" cy="800000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3171627" y="1276190"/>
              <a:ext cx="4000000" cy="8000000"/>
              <a:chOff x="13171627" y="1276190"/>
              <a:chExt cx="4000000" cy="800000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171627" y="1276190"/>
                <a:ext cx="4000000" cy="800000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3524739" y="2409424"/>
              <a:ext cx="3338297" cy="5563884"/>
              <a:chOff x="13524739" y="2409424"/>
              <a:chExt cx="3338297" cy="5563884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524739" y="2409424"/>
                <a:ext cx="3338297" cy="5563884"/>
              </a:xfrm>
              <a:prstGeom prst="rect">
                <a:avLst/>
              </a:prstGeom>
            </p:spPr>
          </p:pic>
        </p:grpSp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19819" y="1334749"/>
            <a:ext cx="2809714" cy="762003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41134" y="2001150"/>
            <a:ext cx="1853533" cy="50288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54463" y="8083548"/>
            <a:ext cx="4800693" cy="1169139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49479" y="5011425"/>
            <a:ext cx="904206" cy="392562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524407" y="5011425"/>
            <a:ext cx="2412740" cy="404447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50654" y="7665285"/>
            <a:ext cx="553586" cy="392562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53288" y="6113499"/>
            <a:ext cx="484153" cy="359508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614619" y="6082900"/>
            <a:ext cx="358391" cy="348944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63386" y="6459183"/>
            <a:ext cx="507517" cy="358493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51383" y="2734900"/>
            <a:ext cx="4674245" cy="124134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52819" y="5243900"/>
            <a:ext cx="7740952" cy="77219"/>
            <a:chOff x="7652819" y="5243900"/>
            <a:chExt cx="7740952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7652819" y="5243900"/>
              <a:ext cx="7740952" cy="772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77821" y="1439148"/>
            <a:ext cx="4622179" cy="7703709"/>
            <a:chOff x="12577821" y="1439148"/>
            <a:chExt cx="4622179" cy="77037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77821" y="1439148"/>
              <a:ext cx="4622179" cy="77037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83764" y="5484862"/>
            <a:ext cx="2194775" cy="3657995"/>
            <a:chOff x="1483764" y="5484862"/>
            <a:chExt cx="2194775" cy="36579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3764" y="5484862"/>
              <a:ext cx="2194775" cy="36579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49714" y="5484862"/>
            <a:ext cx="2194775" cy="3657995"/>
            <a:chOff x="3749714" y="5484862"/>
            <a:chExt cx="2194775" cy="36579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49714" y="5484862"/>
              <a:ext cx="2194775" cy="36579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15665" y="5484862"/>
            <a:ext cx="2194775" cy="3657995"/>
            <a:chOff x="6015665" y="5484862"/>
            <a:chExt cx="2194775" cy="36579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15665" y="5484862"/>
              <a:ext cx="2194775" cy="36579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81616" y="5484862"/>
            <a:ext cx="2194775" cy="3657995"/>
            <a:chOff x="8281616" y="5484862"/>
            <a:chExt cx="2194775" cy="365799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81616" y="5484862"/>
              <a:ext cx="2194775" cy="365799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9819" y="1334749"/>
            <a:ext cx="2809714" cy="76200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41134" y="2001150"/>
            <a:ext cx="1853533" cy="50288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78733" y="2882518"/>
            <a:ext cx="7113282" cy="21000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2022-04-04T14:20:59Z</dcterms:created>
  <dcterms:modified xsi:type="dcterms:W3CDTF">2022-04-04T14:20:59Z</dcterms:modified>
</cp:coreProperties>
</file>